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6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FF6600"/>
    <a:srgbClr val="FF7C80"/>
    <a:srgbClr val="FF6699"/>
    <a:srgbClr val="6699FF"/>
    <a:srgbClr val="33C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3258" y="72"/>
      </p:cViewPr>
      <p:guideLst>
        <p:guide orient="horz" pos="3506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BE5E2-65F7-4203-9A98-9EEBFB2AE313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D364-E589-4D7A-A8BD-121323B9CB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5391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BE5E2-65F7-4203-9A98-9EEBFB2AE313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D364-E589-4D7A-A8BD-121323B9CB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129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BE5E2-65F7-4203-9A98-9EEBFB2AE313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D364-E589-4D7A-A8BD-121323B9CB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431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BE5E2-65F7-4203-9A98-9EEBFB2AE313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D364-E589-4D7A-A8BD-121323B9CB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721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BE5E2-65F7-4203-9A98-9EEBFB2AE313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D364-E589-4D7A-A8BD-121323B9CB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2503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BE5E2-65F7-4203-9A98-9EEBFB2AE313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D364-E589-4D7A-A8BD-121323B9CB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0242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BE5E2-65F7-4203-9A98-9EEBFB2AE313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D364-E589-4D7A-A8BD-121323B9CB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183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BE5E2-65F7-4203-9A98-9EEBFB2AE313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D364-E589-4D7A-A8BD-121323B9CB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7571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BE5E2-65F7-4203-9A98-9EEBFB2AE313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D364-E589-4D7A-A8BD-121323B9CB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8459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BE5E2-65F7-4203-9A98-9EEBFB2AE313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D364-E589-4D7A-A8BD-121323B9CB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5194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BE5E2-65F7-4203-9A98-9EEBFB2AE313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D364-E589-4D7A-A8BD-121323B9CB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3314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BE5E2-65F7-4203-9A98-9EEBFB2AE313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0DD364-E589-4D7A-A8BD-121323B9CB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167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2885BA4-2232-8AD5-7039-BE945C6ACA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328" y="0"/>
            <a:ext cx="6933328" cy="9906000"/>
          </a:xfrm>
          <a:prstGeom prst="rect">
            <a:avLst/>
          </a:prstGeom>
        </p:spPr>
      </p:pic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4304A088-91C0-7B7F-085F-2D5A18BC8736}"/>
              </a:ext>
            </a:extLst>
          </p:cNvPr>
          <p:cNvGrpSpPr/>
          <p:nvPr/>
        </p:nvGrpSpPr>
        <p:grpSpPr>
          <a:xfrm>
            <a:off x="1171805" y="638391"/>
            <a:ext cx="4337771" cy="1964841"/>
            <a:chOff x="7715170" y="222893"/>
            <a:chExt cx="4337771" cy="1964841"/>
          </a:xfrm>
        </p:grpSpPr>
        <p:sp>
          <p:nvSpPr>
            <p:cNvPr id="7" name="雲 6">
              <a:extLst>
                <a:ext uri="{FF2B5EF4-FFF2-40B4-BE49-F238E27FC236}">
                  <a16:creationId xmlns:a16="http://schemas.microsoft.com/office/drawing/2014/main" id="{3D50BF70-BFD1-3E05-24A6-984BF4245689}"/>
                </a:ext>
              </a:extLst>
            </p:cNvPr>
            <p:cNvSpPr/>
            <p:nvPr/>
          </p:nvSpPr>
          <p:spPr>
            <a:xfrm>
              <a:off x="7715170" y="222893"/>
              <a:ext cx="4337771" cy="1964841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29AB188-6293-D9AF-506F-22725C832EA7}"/>
                </a:ext>
              </a:extLst>
            </p:cNvPr>
            <p:cNvSpPr txBox="1"/>
            <p:nvPr/>
          </p:nvSpPr>
          <p:spPr>
            <a:xfrm>
              <a:off x="8419082" y="906301"/>
              <a:ext cx="3467616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200" b="1" dirty="0">
                  <a:ln w="22225">
                    <a:noFill/>
                    <a:prstDash val="solid"/>
                  </a:ln>
                  <a:solidFill>
                    <a:srgbClr val="FF7C80"/>
                  </a:solidFill>
                </a:rPr>
                <a:t>認定こども園北都</a:t>
              </a:r>
              <a:endParaRPr kumimoji="1" lang="en-US" altLang="ja-JP" sz="3200" b="1" dirty="0">
                <a:ln w="22225">
                  <a:noFill/>
                  <a:prstDash val="solid"/>
                </a:ln>
                <a:solidFill>
                  <a:srgbClr val="FF7C80"/>
                </a:solidFill>
              </a:endParaRPr>
            </a:p>
            <a:p>
              <a:r>
                <a:rPr kumimoji="1" lang="ja-JP" altLang="en-US" sz="3200" b="1" dirty="0">
                  <a:ln w="22225">
                    <a:noFill/>
                    <a:prstDash val="solid"/>
                  </a:ln>
                  <a:solidFill>
                    <a:srgbClr val="FF7C80"/>
                  </a:solidFill>
                </a:rPr>
                <a:t>子育てサロン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5D23C71-ED12-BEEC-BD50-8FE0CC78B36A}"/>
                </a:ext>
              </a:extLst>
            </p:cNvPr>
            <p:cNvSpPr txBox="1"/>
            <p:nvPr/>
          </p:nvSpPr>
          <p:spPr>
            <a:xfrm>
              <a:off x="8047655" y="567747"/>
              <a:ext cx="36728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600" b="1" dirty="0">
                  <a:ln w="22225">
                    <a:noFill/>
                    <a:prstDash val="solid"/>
                  </a:ln>
                  <a:solidFill>
                    <a:srgbClr val="FF7C80"/>
                  </a:solidFill>
                </a:rPr>
                <a:t>３歳までのお子様がいるご家庭が対象</a:t>
              </a: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753B4A53-494A-A13E-5D3B-BFE0794A8C8A}"/>
              </a:ext>
            </a:extLst>
          </p:cNvPr>
          <p:cNvGrpSpPr/>
          <p:nvPr/>
        </p:nvGrpSpPr>
        <p:grpSpPr>
          <a:xfrm>
            <a:off x="4236268" y="1666988"/>
            <a:ext cx="2214129" cy="2003641"/>
            <a:chOff x="7337975" y="2582016"/>
            <a:chExt cx="2214129" cy="2003641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91C924E5-C7AA-2E8A-9EA7-A764EE2B92D1}"/>
                </a:ext>
              </a:extLst>
            </p:cNvPr>
            <p:cNvGrpSpPr/>
            <p:nvPr/>
          </p:nvGrpSpPr>
          <p:grpSpPr>
            <a:xfrm>
              <a:off x="7337975" y="2582016"/>
              <a:ext cx="2214129" cy="2003641"/>
              <a:chOff x="7545919" y="3147624"/>
              <a:chExt cx="2214129" cy="2003641"/>
            </a:xfrm>
          </p:grpSpPr>
          <p:sp>
            <p:nvSpPr>
              <p:cNvPr id="10" name="星: 5 pt 9">
                <a:extLst>
                  <a:ext uri="{FF2B5EF4-FFF2-40B4-BE49-F238E27FC236}">
                    <a16:creationId xmlns:a16="http://schemas.microsoft.com/office/drawing/2014/main" id="{C1645365-993C-F8FE-5E44-CB7C37055664}"/>
                  </a:ext>
                </a:extLst>
              </p:cNvPr>
              <p:cNvSpPr/>
              <p:nvPr/>
            </p:nvSpPr>
            <p:spPr>
              <a:xfrm>
                <a:off x="7545919" y="3147624"/>
                <a:ext cx="2214129" cy="2003641"/>
              </a:xfrm>
              <a:prstGeom prst="star5">
                <a:avLst>
                  <a:gd name="adj" fmla="val 27620"/>
                  <a:gd name="hf" fmla="val 105146"/>
                  <a:gd name="vf" fmla="val 110557"/>
                </a:avLst>
              </a:prstGeom>
              <a:solidFill>
                <a:srgbClr val="6699FF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 b="1" dirty="0">
                  <a:ln w="222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6B9469D1-0456-DD51-ABB1-53B5D62AF8DA}"/>
                  </a:ext>
                </a:extLst>
              </p:cNvPr>
              <p:cNvSpPr txBox="1"/>
              <p:nvPr/>
            </p:nvSpPr>
            <p:spPr>
              <a:xfrm>
                <a:off x="7714572" y="4083868"/>
                <a:ext cx="188159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6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毎月第２金曜日</a:t>
                </a:r>
                <a:endParaRPr kumimoji="1" lang="en-US" altLang="ja-JP" sz="1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  <a:p>
                <a:pPr algn="ctr"/>
                <a:r>
                  <a:rPr kumimoji="1" lang="en-US" altLang="ja-JP" sz="16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10</a:t>
                </a:r>
                <a:r>
                  <a:rPr kumimoji="1" lang="ja-JP" altLang="en-US" sz="16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：</a:t>
                </a:r>
                <a:r>
                  <a:rPr kumimoji="1" lang="en-US" altLang="ja-JP" sz="16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00</a:t>
                </a:r>
                <a:r>
                  <a:rPr kumimoji="1" lang="ja-JP" altLang="en-US" sz="16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～</a:t>
                </a:r>
                <a:endParaRPr kumimoji="1" lang="en-US" altLang="ja-JP" sz="1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  <a:p>
                <a:pPr algn="ctr"/>
                <a:r>
                  <a:rPr kumimoji="1" lang="ja-JP" altLang="en-US" sz="16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　　</a:t>
                </a:r>
                <a:r>
                  <a:rPr kumimoji="1" lang="en-US" altLang="ja-JP" sz="16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10</a:t>
                </a:r>
                <a:r>
                  <a:rPr kumimoji="1" lang="ja-JP" altLang="en-US" sz="16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：</a:t>
                </a:r>
                <a:r>
                  <a:rPr kumimoji="1" lang="en-US" altLang="ja-JP" sz="16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45</a:t>
                </a:r>
              </a:p>
            </p:txBody>
          </p:sp>
        </p:grp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3FDFF57E-AFF0-65B8-4405-1DE1D929DA2E}"/>
                </a:ext>
              </a:extLst>
            </p:cNvPr>
            <p:cNvSpPr txBox="1"/>
            <p:nvPr/>
          </p:nvSpPr>
          <p:spPr>
            <a:xfrm>
              <a:off x="7927238" y="3194955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開催日時</a:t>
              </a:r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55D8AE23-5B56-C80F-E53C-AE2D9A02FC37}"/>
              </a:ext>
            </a:extLst>
          </p:cNvPr>
          <p:cNvGrpSpPr/>
          <p:nvPr/>
        </p:nvGrpSpPr>
        <p:grpSpPr>
          <a:xfrm>
            <a:off x="1358847" y="2493706"/>
            <a:ext cx="2214129" cy="1964841"/>
            <a:chOff x="7961971" y="2226802"/>
            <a:chExt cx="2214129" cy="1964841"/>
          </a:xfrm>
        </p:grpSpPr>
        <p:sp>
          <p:nvSpPr>
            <p:cNvPr id="9" name="星: 5 pt 8">
              <a:extLst>
                <a:ext uri="{FF2B5EF4-FFF2-40B4-BE49-F238E27FC236}">
                  <a16:creationId xmlns:a16="http://schemas.microsoft.com/office/drawing/2014/main" id="{B4505A2A-A482-7A6B-00B7-8BBDBE7CCA09}"/>
                </a:ext>
              </a:extLst>
            </p:cNvPr>
            <p:cNvSpPr/>
            <p:nvPr/>
          </p:nvSpPr>
          <p:spPr>
            <a:xfrm>
              <a:off x="7961971" y="2226802"/>
              <a:ext cx="2214129" cy="1964841"/>
            </a:xfrm>
            <a:prstGeom prst="star5">
              <a:avLst>
                <a:gd name="adj" fmla="val 28350"/>
                <a:gd name="hf" fmla="val 105146"/>
                <a:gd name="vf" fmla="val 110557"/>
              </a:avLst>
            </a:prstGeom>
            <a:solidFill>
              <a:srgbClr val="6699FF"/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FBB88F44-BD4C-1572-6B7E-5573FCC3D23C}"/>
                </a:ext>
              </a:extLst>
            </p:cNvPr>
            <p:cNvSpPr txBox="1"/>
            <p:nvPr/>
          </p:nvSpPr>
          <p:spPr>
            <a:xfrm>
              <a:off x="8576245" y="2872204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開催場所</a:t>
              </a: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DA93102D-C327-345A-6758-047A79B6AAB5}"/>
                </a:ext>
              </a:extLst>
            </p:cNvPr>
            <p:cNvSpPr txBox="1"/>
            <p:nvPr/>
          </p:nvSpPr>
          <p:spPr>
            <a:xfrm>
              <a:off x="8361149" y="3208000"/>
              <a:ext cx="14157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認定こども園</a:t>
              </a:r>
              <a:endParaRPr kumimoji="1" lang="en-US" altLang="ja-JP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ctr"/>
              <a:r>
                <a:rPr kumimoji="1" lang="ja-JP" altLang="en-US" sz="1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北都</a:t>
              </a:r>
              <a:endParaRPr kumimoji="1" lang="en-US" altLang="ja-JP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D33850C-67DF-6D63-C9B4-455220770021}"/>
              </a:ext>
            </a:extLst>
          </p:cNvPr>
          <p:cNvSpPr txBox="1"/>
          <p:nvPr/>
        </p:nvSpPr>
        <p:spPr>
          <a:xfrm>
            <a:off x="1139685" y="4624456"/>
            <a:ext cx="48665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　</a:t>
            </a:r>
            <a:r>
              <a:rPr kumimoji="1" lang="ja-JP" altLang="en-US" b="1" dirty="0"/>
              <a:t>親子で気軽に参加できる「ふれあい広場」を認定こども園北都で毎月１回開催して</a:t>
            </a:r>
            <a:endParaRPr kumimoji="1" lang="en-US" altLang="ja-JP" b="1" dirty="0"/>
          </a:p>
          <a:p>
            <a:r>
              <a:rPr kumimoji="1" lang="ja-JP" altLang="en-US" b="1" dirty="0"/>
              <a:t>います！</a:t>
            </a:r>
            <a:endParaRPr kumimoji="1" lang="en-US" altLang="ja-JP" b="1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A8489A2-94C3-02B0-DD1C-6D2455D9ABDF}"/>
              </a:ext>
            </a:extLst>
          </p:cNvPr>
          <p:cNvSpPr txBox="1"/>
          <p:nvPr/>
        </p:nvSpPr>
        <p:spPr>
          <a:xfrm>
            <a:off x="264006" y="8927443"/>
            <a:ext cx="65939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600" b="1" dirty="0">
                <a:latin typeface="+mn-ea"/>
              </a:rPr>
              <a:t>【</a:t>
            </a:r>
            <a:r>
              <a:rPr kumimoji="1" lang="ja-JP" altLang="en-US" sz="1600" b="1" dirty="0">
                <a:latin typeface="+mn-ea"/>
              </a:rPr>
              <a:t>お問い合わせ</a:t>
            </a:r>
            <a:r>
              <a:rPr kumimoji="1" lang="en-US" altLang="ja-JP" sz="1600" b="1" dirty="0">
                <a:latin typeface="+mn-ea"/>
              </a:rPr>
              <a:t>】</a:t>
            </a:r>
            <a:r>
              <a:rPr kumimoji="1" lang="ja-JP" altLang="en-US" sz="1600" b="1" dirty="0">
                <a:latin typeface="+mn-ea"/>
              </a:rPr>
              <a:t>　　</a:t>
            </a:r>
            <a:r>
              <a:rPr kumimoji="1" lang="en-US" altLang="ja-JP" sz="1600" b="1" dirty="0">
                <a:latin typeface="+mn-ea"/>
              </a:rPr>
              <a:t>【</a:t>
            </a:r>
            <a:r>
              <a:rPr kumimoji="1" lang="ja-JP" altLang="en-US" sz="1600" b="1" dirty="0">
                <a:latin typeface="+mn-ea"/>
              </a:rPr>
              <a:t>電話</a:t>
            </a:r>
            <a:r>
              <a:rPr kumimoji="1" lang="en-US" altLang="ja-JP" sz="1600" b="1" dirty="0">
                <a:latin typeface="+mn-ea"/>
              </a:rPr>
              <a:t>】</a:t>
            </a:r>
            <a:r>
              <a:rPr kumimoji="1" lang="ja-JP" altLang="en-US" sz="1600" b="1" dirty="0">
                <a:latin typeface="+mn-ea"/>
              </a:rPr>
              <a:t>　　　　　</a:t>
            </a:r>
            <a:r>
              <a:rPr kumimoji="1" lang="en-US" altLang="ja-JP" sz="1600" b="1" dirty="0">
                <a:latin typeface="+mn-ea"/>
              </a:rPr>
              <a:t>【</a:t>
            </a:r>
            <a:r>
              <a:rPr kumimoji="1" lang="ja-JP" altLang="en-US" sz="1600" b="1" dirty="0">
                <a:latin typeface="+mn-ea"/>
              </a:rPr>
              <a:t>住所</a:t>
            </a:r>
            <a:r>
              <a:rPr kumimoji="1" lang="en-US" altLang="ja-JP" sz="1600" b="1" dirty="0">
                <a:latin typeface="+mn-ea"/>
              </a:rPr>
              <a:t>】</a:t>
            </a:r>
            <a:r>
              <a:rPr kumimoji="1" lang="ja-JP" altLang="en-US" sz="1600" b="1" dirty="0">
                <a:latin typeface="+mn-ea"/>
              </a:rPr>
              <a:t>　　　　　</a:t>
            </a:r>
            <a:endParaRPr kumimoji="1" lang="en-US" altLang="ja-JP" sz="1600" b="1" dirty="0">
              <a:latin typeface="+mn-ea"/>
            </a:endParaRPr>
          </a:p>
          <a:p>
            <a:r>
              <a:rPr kumimoji="1" lang="ja-JP" altLang="en-US" sz="1600" b="1" dirty="0">
                <a:latin typeface="+mn-ea"/>
              </a:rPr>
              <a:t>認定こども園北都　　</a:t>
            </a:r>
            <a:r>
              <a:rPr kumimoji="1" lang="en-US" altLang="ja-JP" sz="1600" b="1" dirty="0">
                <a:latin typeface="+mn-ea"/>
              </a:rPr>
              <a:t>011-874-9382</a:t>
            </a:r>
            <a:r>
              <a:rPr kumimoji="1" lang="ja-JP" altLang="en-US" sz="1600" b="1" dirty="0">
                <a:latin typeface="+mn-ea"/>
              </a:rPr>
              <a:t>　　白石区北郷</a:t>
            </a:r>
            <a:r>
              <a:rPr kumimoji="1" lang="en-US" altLang="ja-JP" sz="1600" b="1" dirty="0">
                <a:latin typeface="+mn-ea"/>
              </a:rPr>
              <a:t>4</a:t>
            </a:r>
            <a:r>
              <a:rPr kumimoji="1" lang="ja-JP" altLang="en-US" sz="1600" b="1" dirty="0">
                <a:latin typeface="+mn-ea"/>
              </a:rPr>
              <a:t>条</a:t>
            </a:r>
            <a:r>
              <a:rPr kumimoji="1" lang="en-US" altLang="ja-JP" sz="1600" b="1" dirty="0">
                <a:latin typeface="+mn-ea"/>
              </a:rPr>
              <a:t>11</a:t>
            </a:r>
            <a:r>
              <a:rPr kumimoji="1" lang="ja-JP" altLang="en-US" sz="1600" b="1" dirty="0">
                <a:latin typeface="+mn-ea"/>
              </a:rPr>
              <a:t>丁目</a:t>
            </a:r>
            <a:r>
              <a:rPr kumimoji="1" lang="en-US" altLang="ja-JP" sz="1600" b="1" dirty="0">
                <a:latin typeface="+mn-ea"/>
              </a:rPr>
              <a:t>20-7</a:t>
            </a:r>
            <a:r>
              <a:rPr kumimoji="1" lang="ja-JP" altLang="en-US" sz="1600" b="1" dirty="0">
                <a:latin typeface="+mn-ea"/>
              </a:rPr>
              <a:t>　　</a:t>
            </a:r>
            <a:endParaRPr kumimoji="1" lang="en-US" altLang="ja-JP" sz="1600" b="1" dirty="0">
              <a:latin typeface="+mn-ea"/>
            </a:endParaRPr>
          </a:p>
          <a:p>
            <a:r>
              <a:rPr kumimoji="1" lang="ja-JP" altLang="en-US" sz="1600" b="1" dirty="0">
                <a:latin typeface="+mn-ea"/>
              </a:rPr>
              <a:t>担当：船田　　　　　　</a:t>
            </a:r>
            <a:endParaRPr kumimoji="1" lang="en-US" altLang="ja-JP" sz="1600" b="1" dirty="0">
              <a:latin typeface="+mn-ea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70BACF4D-8C58-BD88-A908-CE116424F68D}"/>
              </a:ext>
            </a:extLst>
          </p:cNvPr>
          <p:cNvSpPr txBox="1"/>
          <p:nvPr/>
        </p:nvSpPr>
        <p:spPr>
          <a:xfrm>
            <a:off x="1311194" y="5561612"/>
            <a:ext cx="1210588" cy="400110"/>
          </a:xfrm>
          <a:prstGeom prst="rect">
            <a:avLst/>
          </a:prstGeom>
          <a:solidFill>
            <a:srgbClr val="FF9999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2000" b="1" dirty="0"/>
              <a:t>開催日時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69BF262-7A63-418F-3A2A-016CBD8BB3E8}"/>
              </a:ext>
            </a:extLst>
          </p:cNvPr>
          <p:cNvSpPr txBox="1"/>
          <p:nvPr/>
        </p:nvSpPr>
        <p:spPr>
          <a:xfrm>
            <a:off x="2619510" y="5457120"/>
            <a:ext cx="2236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/>
              <a:t>９月１１日（金）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9BDC9304-2BB1-C2D8-4652-105F7A19C296}"/>
              </a:ext>
            </a:extLst>
          </p:cNvPr>
          <p:cNvSpPr txBox="1"/>
          <p:nvPr/>
        </p:nvSpPr>
        <p:spPr>
          <a:xfrm>
            <a:off x="1307486" y="6203774"/>
            <a:ext cx="1210588" cy="400110"/>
          </a:xfrm>
          <a:prstGeom prst="rect">
            <a:avLst/>
          </a:prstGeom>
          <a:solidFill>
            <a:srgbClr val="FF9999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2000" b="1" dirty="0"/>
              <a:t>対象年齢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B11443E-8808-0FD5-F9E2-F8EBB038BDD1}"/>
              </a:ext>
            </a:extLst>
          </p:cNvPr>
          <p:cNvSpPr txBox="1"/>
          <p:nvPr/>
        </p:nvSpPr>
        <p:spPr>
          <a:xfrm>
            <a:off x="2619509" y="5767915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１０：００～１０：４５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EB7356F9-8ECA-CA41-A554-212D96E0B93C}"/>
              </a:ext>
            </a:extLst>
          </p:cNvPr>
          <p:cNvSpPr txBox="1"/>
          <p:nvPr/>
        </p:nvSpPr>
        <p:spPr>
          <a:xfrm>
            <a:off x="1311194" y="6875112"/>
            <a:ext cx="1210588" cy="400110"/>
          </a:xfrm>
          <a:prstGeom prst="rect">
            <a:avLst/>
          </a:prstGeom>
          <a:solidFill>
            <a:srgbClr val="FF9999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2000" b="1" dirty="0"/>
              <a:t>開催内容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D7981E91-2653-A413-35E7-25E4823C8A2B}"/>
              </a:ext>
            </a:extLst>
          </p:cNvPr>
          <p:cNvSpPr txBox="1"/>
          <p:nvPr/>
        </p:nvSpPr>
        <p:spPr>
          <a:xfrm>
            <a:off x="2656309" y="6888097"/>
            <a:ext cx="3835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/>
              <a:t>在園児と一緒にあそぼう♪</a:t>
            </a:r>
            <a:endParaRPr kumimoji="1" lang="en-US" altLang="ja-JP" sz="2000" b="1" dirty="0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518D4386-ECE8-FBB7-75D7-3F7A70426D54}"/>
              </a:ext>
            </a:extLst>
          </p:cNvPr>
          <p:cNvSpPr txBox="1"/>
          <p:nvPr/>
        </p:nvSpPr>
        <p:spPr>
          <a:xfrm>
            <a:off x="2318735" y="7370363"/>
            <a:ext cx="3835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/>
              <a:t>☆こども園体験をしてみませんか？☆</a:t>
            </a:r>
            <a:endParaRPr kumimoji="1" lang="en-US" altLang="ja-JP" sz="1600" b="1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7D93B303-58DE-AD8E-A87D-2B913A8204A6}"/>
              </a:ext>
            </a:extLst>
          </p:cNvPr>
          <p:cNvSpPr txBox="1"/>
          <p:nvPr/>
        </p:nvSpPr>
        <p:spPr>
          <a:xfrm>
            <a:off x="2615333" y="6182615"/>
            <a:ext cx="2853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/>
              <a:t>０歳児～３歳のお子様</a:t>
            </a:r>
            <a:endParaRPr kumimoji="1" lang="en-US" altLang="ja-JP" sz="2000" b="1" dirty="0"/>
          </a:p>
          <a:p>
            <a:r>
              <a:rPr kumimoji="1" lang="ja-JP" altLang="en-US" sz="1600" b="1" dirty="0"/>
              <a:t>　</a:t>
            </a:r>
            <a:r>
              <a:rPr kumimoji="1" lang="en-US" altLang="ja-JP" sz="1600" b="1" dirty="0"/>
              <a:t>※</a:t>
            </a:r>
            <a:r>
              <a:rPr kumimoji="1" lang="ja-JP" altLang="en-US" sz="1600" b="1" dirty="0"/>
              <a:t>事前予約制</a:t>
            </a:r>
          </a:p>
        </p:txBody>
      </p:sp>
    </p:spTree>
    <p:extLst>
      <p:ext uri="{BB962C8B-B14F-4D97-AF65-F5344CB8AC3E}">
        <p14:creationId xmlns:p14="http://schemas.microsoft.com/office/powerpoint/2010/main" val="3552993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132</TotalTime>
  <Words>122</Words>
  <Application>Microsoft Office PowerPoint</Application>
  <PresentationFormat>A4 210 x 297 mm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副園長</dc:creator>
  <cp:lastModifiedBy>副園長</cp:lastModifiedBy>
  <cp:revision>2</cp:revision>
  <cp:lastPrinted>2026-08-07T07:07:43Z</cp:lastPrinted>
  <dcterms:created xsi:type="dcterms:W3CDTF">2026-07-06T05:09:23Z</dcterms:created>
  <dcterms:modified xsi:type="dcterms:W3CDTF">2026-08-07T07:08:17Z</dcterms:modified>
</cp:coreProperties>
</file>